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0" r:id="rId6"/>
    <p:sldId id="268" r:id="rId7"/>
    <p:sldId id="269" r:id="rId8"/>
    <p:sldId id="270" r:id="rId9"/>
    <p:sldId id="271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/>
    <p:restoredTop sz="94874"/>
  </p:normalViewPr>
  <p:slideViewPr>
    <p:cSldViewPr snapToGrid="0" snapToObjects="1">
      <p:cViewPr varScale="1">
        <p:scale>
          <a:sx n="103" d="100"/>
          <a:sy n="103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668E-D83A-AC44-AE91-6DE074C36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39C885-C186-6D44-8CCF-A66BBCE9C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B8DA59-7410-D347-B13A-D5D24852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FFC0B2-6D77-B143-948D-5B73DC63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B5AD08-6AF5-4F48-A03C-07098DD5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905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CD435-641D-624E-A962-4189ADFC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850261-9926-FE4E-8605-06856EBDF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17833-9654-5241-A934-218329D4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3B4E0-EADF-5247-AF9D-99B5DC28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4A0F4A-16DE-BE49-B7FD-B4BD601A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550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645032-336A-5748-B9D7-0D04E789E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024E15-B865-F74C-8C34-D65CC5F78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E27978-64C6-324B-BA0C-F01786E7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F7F94B-8888-A54B-8023-64F7BBF3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DA538-03A4-5B44-A26D-EC109462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466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61C4F-D10A-DF4F-80A0-E482A248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73B9C8-9776-244E-8348-24392592B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9EE0B8-9F4B-DA4D-B262-7EF07AD7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17C933-CBA2-7540-BAAB-F6DE62BE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D29C9F-7C99-644C-A5FA-222F8558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94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97025-0984-4E44-8E6A-6EFF104A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89F70F-7582-094B-8C84-39F3E955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A02C13-61F3-6647-8E02-7F47DA7A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CE1DBB-ED49-D34D-9E70-64FB8433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650C4-D30E-BB4D-A6C6-61A6DA98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499E8-7C40-2643-9063-532A3215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6BAA10-D4E9-9C44-912D-1D1EDBEC4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281E78-110C-6448-AE5D-FE2334197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78F8B9-683B-2C4C-9B6B-B6BA0BF8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AD0138-4184-4346-9664-509D8F37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3088E4-757E-4644-BE52-8424E8D3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05EB7-338E-C246-BAD7-F4BE46A1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CE4948-423F-9049-AC77-A9A63E81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FADAAB-C2FC-5541-AF81-C3D0CEDBE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250081-5CDD-C44A-B6F0-BC2F0F82A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DA0217-1C0F-A741-8DB1-5533A8E45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6B0F00-D11A-9441-90D1-2EBDD808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608417-451D-6B49-B5E1-B037B178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80ACF0-E4D4-EB43-8A13-A660C417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49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AD56F-8CCD-A74E-82B6-97AD7FDB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29A11A-08DB-3A4A-A48E-1425DB4E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517247-DD9D-904A-BDC1-6C395E313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E4275D-90CB-ED45-903F-53F609E8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25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387E49-2000-714F-9BD1-3F0AB318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0D5A09-12FC-5746-A82C-066089FC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B51135-4CB9-834C-A16C-EAC19E58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07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FE9BB-5404-5C46-88A6-A51A7782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D3D202-E889-0B40-B3D9-86A150B19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5736D6-3CC5-BD43-825C-6427217F0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E9BA55-A630-754D-9F54-50E2DA60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20E40C-9323-874A-B01A-06837D93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CC019E-43B4-0F41-902C-E1433DE9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469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F7F2D-6625-6B44-8E6F-E1F2196F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59568F-6C82-0A41-86EB-FEF13DDB0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69D25-1C6B-EB45-A144-912DC7D27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9F55C4-DB2B-AB42-B2E6-53C6C17C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D81C44-08CC-9B4A-9364-B946C23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B695F8-A758-7645-9831-90CE3AD5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39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B961C8-93A6-B946-855F-5366C51F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3768BE-C9EC-E24B-AE43-1CB1466D8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9D96F-91ED-D349-A53B-4F9499F28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6A93-6E96-444A-A9B8-6CA2BFFF54A5}" type="datetimeFigureOut">
              <a:rPr lang="es-MX" smtClean="0"/>
              <a:t>20/01/21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4ACA71-F885-D541-93E7-417191AF1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D10EE-9DE6-0F41-938F-D4CE80A97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C608-9262-6F47-9708-0024DDDE9D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89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9644F08-0E81-3346-B90D-73B8159E3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948" y="2807038"/>
            <a:ext cx="5198533" cy="651934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>
                <a:latin typeface="Avenir LT Std 65 Medium" panose="020B0503020203020204" pitchFamily="34" charset="77"/>
              </a:rPr>
              <a:t>AQUÍ VAN LOS TÍTULOS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F7D1A5A-CE2A-5148-B951-7CD53A30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0948" y="3676995"/>
            <a:ext cx="3556001" cy="428095"/>
          </a:xfrm>
        </p:spPr>
        <p:txBody>
          <a:bodyPr/>
          <a:lstStyle/>
          <a:p>
            <a:pPr algn="l"/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T Std 85 Heavy" panose="020B0503020203020204" pitchFamily="34" charset="77"/>
              </a:rPr>
              <a:t>Aquí van los subtítulos</a:t>
            </a:r>
          </a:p>
        </p:txBody>
      </p:sp>
    </p:spTree>
    <p:extLst>
      <p:ext uri="{BB962C8B-B14F-4D97-AF65-F5344CB8AC3E}">
        <p14:creationId xmlns:p14="http://schemas.microsoft.com/office/powerpoint/2010/main" val="6862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AEE5B5-CF10-5641-A4B1-E6955F453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8285F96-F16E-F84E-945D-2C53C64210B5}"/>
              </a:ext>
            </a:extLst>
          </p:cNvPr>
          <p:cNvSpPr txBox="1">
            <a:spLocks/>
          </p:cNvSpPr>
          <p:nvPr/>
        </p:nvSpPr>
        <p:spPr>
          <a:xfrm>
            <a:off x="6781800" y="3429000"/>
            <a:ext cx="4580466" cy="76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latin typeface="Avenir LT Std 65 Medium" panose="020B0503020203020204" pitchFamily="34" charset="77"/>
              </a:rPr>
              <a:t>AQUÍ VAN LOS TEXTOS DE CIERRE</a:t>
            </a:r>
          </a:p>
        </p:txBody>
      </p:sp>
    </p:spTree>
    <p:extLst>
      <p:ext uri="{BB962C8B-B14F-4D97-AF65-F5344CB8AC3E}">
        <p14:creationId xmlns:p14="http://schemas.microsoft.com/office/powerpoint/2010/main" val="172987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4C045C8-DE89-FE4E-93FD-FDE95384705D}"/>
              </a:ext>
            </a:extLst>
          </p:cNvPr>
          <p:cNvSpPr txBox="1">
            <a:spLocks/>
          </p:cNvSpPr>
          <p:nvPr/>
        </p:nvSpPr>
        <p:spPr>
          <a:xfrm>
            <a:off x="3034452" y="355737"/>
            <a:ext cx="5198533" cy="651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latin typeface="Avenir LT Std 65 Medium" panose="020B0503020203020204" pitchFamily="34" charset="77"/>
              </a:rPr>
              <a:t>AQUÍ VAN LOS TÍTULOS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784E0E2-2950-0343-BB8A-5253B7FAC31B}"/>
              </a:ext>
            </a:extLst>
          </p:cNvPr>
          <p:cNvSpPr txBox="1">
            <a:spLocks/>
          </p:cNvSpPr>
          <p:nvPr/>
        </p:nvSpPr>
        <p:spPr>
          <a:xfrm>
            <a:off x="1735016" y="1437888"/>
            <a:ext cx="4855438" cy="428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T Std 85 Heavy" panose="020B0503020203020204" pitchFamily="34" charset="77"/>
              </a:rPr>
              <a:t>Aquí van los subtítulos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55682C7-8F6D-674E-964D-B2467852AFF8}"/>
              </a:ext>
            </a:extLst>
          </p:cNvPr>
          <p:cNvSpPr txBox="1">
            <a:spLocks/>
          </p:cNvSpPr>
          <p:nvPr/>
        </p:nvSpPr>
        <p:spPr>
          <a:xfrm>
            <a:off x="1055077" y="2074484"/>
            <a:ext cx="10245969" cy="402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rPr>
              <a:t>Aquí van los textos</a:t>
            </a:r>
          </a:p>
        </p:txBody>
      </p:sp>
    </p:spTree>
    <p:extLst>
      <p:ext uri="{BB962C8B-B14F-4D97-AF65-F5344CB8AC3E}">
        <p14:creationId xmlns:p14="http://schemas.microsoft.com/office/powerpoint/2010/main" val="90949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4C045C8-DE89-FE4E-93FD-FDE95384705D}"/>
              </a:ext>
            </a:extLst>
          </p:cNvPr>
          <p:cNvSpPr txBox="1">
            <a:spLocks/>
          </p:cNvSpPr>
          <p:nvPr/>
        </p:nvSpPr>
        <p:spPr>
          <a:xfrm>
            <a:off x="3034452" y="355737"/>
            <a:ext cx="5198533" cy="651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latin typeface="Avenir LT Std 65 Medium" panose="020B0503020203020204" pitchFamily="34" charset="77"/>
              </a:rPr>
              <a:t>AQUÍ VAN LOS TÍTULOS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784E0E2-2950-0343-BB8A-5253B7FAC31B}"/>
              </a:ext>
            </a:extLst>
          </p:cNvPr>
          <p:cNvSpPr txBox="1">
            <a:spLocks/>
          </p:cNvSpPr>
          <p:nvPr/>
        </p:nvSpPr>
        <p:spPr>
          <a:xfrm>
            <a:off x="1735016" y="1437888"/>
            <a:ext cx="4855438" cy="428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T Std 85 Heavy" panose="020B0503020203020204" pitchFamily="34" charset="77"/>
              </a:rPr>
              <a:t>Aquí van los subtítulos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55682C7-8F6D-674E-964D-B2467852AFF8}"/>
              </a:ext>
            </a:extLst>
          </p:cNvPr>
          <p:cNvSpPr txBox="1">
            <a:spLocks/>
          </p:cNvSpPr>
          <p:nvPr/>
        </p:nvSpPr>
        <p:spPr>
          <a:xfrm>
            <a:off x="1055077" y="2074484"/>
            <a:ext cx="10245969" cy="402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rPr>
              <a:t>Aquí van los textos</a:t>
            </a:r>
          </a:p>
        </p:txBody>
      </p:sp>
    </p:spTree>
    <p:extLst>
      <p:ext uri="{BB962C8B-B14F-4D97-AF65-F5344CB8AC3E}">
        <p14:creationId xmlns:p14="http://schemas.microsoft.com/office/powerpoint/2010/main" val="393971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4C045C8-DE89-FE4E-93FD-FDE95384705D}"/>
              </a:ext>
            </a:extLst>
          </p:cNvPr>
          <p:cNvSpPr txBox="1">
            <a:spLocks/>
          </p:cNvSpPr>
          <p:nvPr/>
        </p:nvSpPr>
        <p:spPr>
          <a:xfrm>
            <a:off x="3034452" y="355737"/>
            <a:ext cx="5198533" cy="651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latin typeface="Avenir LT Std 65 Medium" panose="020B0503020203020204" pitchFamily="34" charset="77"/>
              </a:rPr>
              <a:t>AQUÍ VAN LOS TÍTULOS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784E0E2-2950-0343-BB8A-5253B7FAC31B}"/>
              </a:ext>
            </a:extLst>
          </p:cNvPr>
          <p:cNvSpPr txBox="1">
            <a:spLocks/>
          </p:cNvSpPr>
          <p:nvPr/>
        </p:nvSpPr>
        <p:spPr>
          <a:xfrm>
            <a:off x="1735016" y="1437888"/>
            <a:ext cx="4855438" cy="428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T Std 85 Heavy" panose="020B0503020203020204" pitchFamily="34" charset="77"/>
              </a:rPr>
              <a:t>Aquí van los subtítulos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55682C7-8F6D-674E-964D-B2467852AFF8}"/>
              </a:ext>
            </a:extLst>
          </p:cNvPr>
          <p:cNvSpPr txBox="1">
            <a:spLocks/>
          </p:cNvSpPr>
          <p:nvPr/>
        </p:nvSpPr>
        <p:spPr>
          <a:xfrm>
            <a:off x="1055077" y="2074484"/>
            <a:ext cx="10245969" cy="402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rPr>
              <a:t>Aquí van los textos</a:t>
            </a:r>
          </a:p>
        </p:txBody>
      </p:sp>
    </p:spTree>
    <p:extLst>
      <p:ext uri="{BB962C8B-B14F-4D97-AF65-F5344CB8AC3E}">
        <p14:creationId xmlns:p14="http://schemas.microsoft.com/office/powerpoint/2010/main" val="290252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49859A-58D9-5D46-9FBA-5DC71CF1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60A79F5-88E4-E143-AF0D-4B74A71C0298}"/>
              </a:ext>
            </a:extLst>
          </p:cNvPr>
          <p:cNvSpPr/>
          <p:nvPr/>
        </p:nvSpPr>
        <p:spPr>
          <a:xfrm>
            <a:off x="5556843" y="2828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latin typeface="Avenir LT Std 65 Medium" panose="020B0503020203020204" pitchFamily="34" charset="77"/>
              </a:rPr>
              <a:t>ESTE ES UN SEPARADOR QUE PUEDE SER DESPLAZADO A CUALQUIER DIAPOSITIVA, SOLO ES COPIAR O CORTAR Y DESPUÉS PEGAR O COLOCAR EN LA DIAPOSITIVA DESEADA.</a:t>
            </a:r>
          </a:p>
        </p:txBody>
      </p:sp>
    </p:spTree>
    <p:extLst>
      <p:ext uri="{BB962C8B-B14F-4D97-AF65-F5344CB8AC3E}">
        <p14:creationId xmlns:p14="http://schemas.microsoft.com/office/powerpoint/2010/main" val="353925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4C045C8-DE89-FE4E-93FD-FDE95384705D}"/>
              </a:ext>
            </a:extLst>
          </p:cNvPr>
          <p:cNvSpPr txBox="1">
            <a:spLocks/>
          </p:cNvSpPr>
          <p:nvPr/>
        </p:nvSpPr>
        <p:spPr>
          <a:xfrm>
            <a:off x="3034452" y="355737"/>
            <a:ext cx="5198533" cy="651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latin typeface="Avenir LT Std 65 Medium" panose="020B0503020203020204" pitchFamily="34" charset="77"/>
              </a:rPr>
              <a:t>AQUÍ VAN LOS TÍTULOS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784E0E2-2950-0343-BB8A-5253B7FAC31B}"/>
              </a:ext>
            </a:extLst>
          </p:cNvPr>
          <p:cNvSpPr txBox="1">
            <a:spLocks/>
          </p:cNvSpPr>
          <p:nvPr/>
        </p:nvSpPr>
        <p:spPr>
          <a:xfrm>
            <a:off x="1735016" y="1437888"/>
            <a:ext cx="4855438" cy="428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T Std 85 Heavy" panose="020B0503020203020204" pitchFamily="34" charset="77"/>
              </a:rPr>
              <a:t>Aquí van los subtítulos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55682C7-8F6D-674E-964D-B2467852AFF8}"/>
              </a:ext>
            </a:extLst>
          </p:cNvPr>
          <p:cNvSpPr txBox="1">
            <a:spLocks/>
          </p:cNvSpPr>
          <p:nvPr/>
        </p:nvSpPr>
        <p:spPr>
          <a:xfrm>
            <a:off x="1055077" y="2074484"/>
            <a:ext cx="10245969" cy="402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rPr>
              <a:t>Aquí van los textos</a:t>
            </a:r>
          </a:p>
        </p:txBody>
      </p:sp>
    </p:spTree>
    <p:extLst>
      <p:ext uri="{BB962C8B-B14F-4D97-AF65-F5344CB8AC3E}">
        <p14:creationId xmlns:p14="http://schemas.microsoft.com/office/powerpoint/2010/main" val="49441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4C045C8-DE89-FE4E-93FD-FDE95384705D}"/>
              </a:ext>
            </a:extLst>
          </p:cNvPr>
          <p:cNvSpPr txBox="1">
            <a:spLocks/>
          </p:cNvSpPr>
          <p:nvPr/>
        </p:nvSpPr>
        <p:spPr>
          <a:xfrm>
            <a:off x="3034452" y="355737"/>
            <a:ext cx="5198533" cy="651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latin typeface="Avenir LT Std 65 Medium" panose="020B0503020203020204" pitchFamily="34" charset="77"/>
              </a:rPr>
              <a:t>AQUÍ VAN LOS TÍTULOS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784E0E2-2950-0343-BB8A-5253B7FAC31B}"/>
              </a:ext>
            </a:extLst>
          </p:cNvPr>
          <p:cNvSpPr txBox="1">
            <a:spLocks/>
          </p:cNvSpPr>
          <p:nvPr/>
        </p:nvSpPr>
        <p:spPr>
          <a:xfrm>
            <a:off x="1735016" y="1437888"/>
            <a:ext cx="4855438" cy="428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T Std 85 Heavy" panose="020B0503020203020204" pitchFamily="34" charset="77"/>
              </a:rPr>
              <a:t>Aquí van los subtítulos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55682C7-8F6D-674E-964D-B2467852AFF8}"/>
              </a:ext>
            </a:extLst>
          </p:cNvPr>
          <p:cNvSpPr txBox="1">
            <a:spLocks/>
          </p:cNvSpPr>
          <p:nvPr/>
        </p:nvSpPr>
        <p:spPr>
          <a:xfrm>
            <a:off x="1055077" y="2074484"/>
            <a:ext cx="10245969" cy="402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rPr>
              <a:t>Aquí van los textos</a:t>
            </a:r>
          </a:p>
        </p:txBody>
      </p:sp>
    </p:spTree>
    <p:extLst>
      <p:ext uri="{BB962C8B-B14F-4D97-AF65-F5344CB8AC3E}">
        <p14:creationId xmlns:p14="http://schemas.microsoft.com/office/powerpoint/2010/main" val="245431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4C045C8-DE89-FE4E-93FD-FDE95384705D}"/>
              </a:ext>
            </a:extLst>
          </p:cNvPr>
          <p:cNvSpPr txBox="1">
            <a:spLocks/>
          </p:cNvSpPr>
          <p:nvPr/>
        </p:nvSpPr>
        <p:spPr>
          <a:xfrm>
            <a:off x="3034452" y="355737"/>
            <a:ext cx="5198533" cy="651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latin typeface="Avenir LT Std 65 Medium" panose="020B0503020203020204" pitchFamily="34" charset="77"/>
              </a:rPr>
              <a:t>AQUÍ VAN LOS TÍTULOS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784E0E2-2950-0343-BB8A-5253B7FAC31B}"/>
              </a:ext>
            </a:extLst>
          </p:cNvPr>
          <p:cNvSpPr txBox="1">
            <a:spLocks/>
          </p:cNvSpPr>
          <p:nvPr/>
        </p:nvSpPr>
        <p:spPr>
          <a:xfrm>
            <a:off x="1735016" y="1437888"/>
            <a:ext cx="4855438" cy="428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T Std 85 Heavy" panose="020B0503020203020204" pitchFamily="34" charset="77"/>
              </a:rPr>
              <a:t>Aquí van los subtítulos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55682C7-8F6D-674E-964D-B2467852AFF8}"/>
              </a:ext>
            </a:extLst>
          </p:cNvPr>
          <p:cNvSpPr txBox="1">
            <a:spLocks/>
          </p:cNvSpPr>
          <p:nvPr/>
        </p:nvSpPr>
        <p:spPr>
          <a:xfrm>
            <a:off x="1055077" y="2074484"/>
            <a:ext cx="10245969" cy="402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rPr>
              <a:t>Aquí van los textos</a:t>
            </a:r>
          </a:p>
        </p:txBody>
      </p:sp>
    </p:spTree>
    <p:extLst>
      <p:ext uri="{BB962C8B-B14F-4D97-AF65-F5344CB8AC3E}">
        <p14:creationId xmlns:p14="http://schemas.microsoft.com/office/powerpoint/2010/main" val="26000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4C045C8-DE89-FE4E-93FD-FDE95384705D}"/>
              </a:ext>
            </a:extLst>
          </p:cNvPr>
          <p:cNvSpPr txBox="1">
            <a:spLocks/>
          </p:cNvSpPr>
          <p:nvPr/>
        </p:nvSpPr>
        <p:spPr>
          <a:xfrm>
            <a:off x="3034452" y="355737"/>
            <a:ext cx="5198533" cy="651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latin typeface="Avenir LT Std 65 Medium" panose="020B0503020203020204" pitchFamily="34" charset="77"/>
              </a:rPr>
              <a:t>AQUÍ VAN LOS TÍTULOS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784E0E2-2950-0343-BB8A-5253B7FAC31B}"/>
              </a:ext>
            </a:extLst>
          </p:cNvPr>
          <p:cNvSpPr txBox="1">
            <a:spLocks/>
          </p:cNvSpPr>
          <p:nvPr/>
        </p:nvSpPr>
        <p:spPr>
          <a:xfrm>
            <a:off x="1735016" y="1437888"/>
            <a:ext cx="4855438" cy="428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T Std 85 Heavy" panose="020B0503020203020204" pitchFamily="34" charset="77"/>
              </a:rPr>
              <a:t>Aquí van los subtítulos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55682C7-8F6D-674E-964D-B2467852AFF8}"/>
              </a:ext>
            </a:extLst>
          </p:cNvPr>
          <p:cNvSpPr txBox="1">
            <a:spLocks/>
          </p:cNvSpPr>
          <p:nvPr/>
        </p:nvSpPr>
        <p:spPr>
          <a:xfrm>
            <a:off x="1055077" y="2074484"/>
            <a:ext cx="10245969" cy="402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rPr>
              <a:t>Aquí van los textos</a:t>
            </a:r>
          </a:p>
        </p:txBody>
      </p:sp>
    </p:spTree>
    <p:extLst>
      <p:ext uri="{BB962C8B-B14F-4D97-AF65-F5344CB8AC3E}">
        <p14:creationId xmlns:p14="http://schemas.microsoft.com/office/powerpoint/2010/main" val="110556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125</Words>
  <Application>Microsoft Macintosh PowerPoint</Application>
  <PresentationFormat>Panorámica</PresentationFormat>
  <Paragraphs>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Avenir</vt:lpstr>
      <vt:lpstr>Avenir LT Std 65 Medium</vt:lpstr>
      <vt:lpstr>Avenir LT Std 85 Heavy</vt:lpstr>
      <vt:lpstr>Avenir LT Std 95 Black</vt:lpstr>
      <vt:lpstr>Avenir Roman</vt:lpstr>
      <vt:lpstr>Calibri</vt:lpstr>
      <vt:lpstr>Calibri Light</vt:lpstr>
      <vt:lpstr>Tema de Office</vt:lpstr>
      <vt:lpstr>AQUÍ VAN LOS TÍTULOS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AQUÍ VAN LOS TÍTULOS</dc:title>
  <dc:creator>Microsoft Office User</dc:creator>
  <cp:lastModifiedBy>Arely Ramírez Parada</cp:lastModifiedBy>
  <cp:revision>5</cp:revision>
  <dcterms:created xsi:type="dcterms:W3CDTF">2020-03-27T21:14:13Z</dcterms:created>
  <dcterms:modified xsi:type="dcterms:W3CDTF">2021-01-20T19:40:06Z</dcterms:modified>
</cp:coreProperties>
</file>